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BM Plex Sans Medium"/>
      <p:regular r:id="rId15"/>
    </p:embeddedFont>
    <p:embeddedFont>
      <p:font typeface="IBM Plex Sans Medium"/>
      <p:regular r:id="rId16"/>
    </p:embeddedFon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Weather Forecast App in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us as we explore the creation of a simple but effective weather forecast application using the power of Python.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2A1D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5086" y="5435203"/>
            <a:ext cx="11299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285661"/>
            <a:ext cx="292369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mohammad ibrahim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797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Core Libraries &amp; Setup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requests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fetching weather data from APIs. Install with `pip install requests` and import with `import requests`.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json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parsing JSON responses from the API. Built-in, no installation needed. Use `import json`.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tkinter (optional)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creating a graphical user interface (GUI). Install with `pip install tkinter`.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70413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Source: Weather APIs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OpenWeatherMap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free and paid tiers with various endpoints for weather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AccuWeather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detailed weather forecasts and historical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WeatherAPI.com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real-time weather conditions and forecasts with global coverage.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7062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Functions: Fetching and Parsing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4134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get_weather_data(city, api_key)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Fetches weather data from the API based on city and API key. Returns a dictionary containing JSON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102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parse_weather_data(json_data)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Extracts relevant weather information from the JSON data. Returns a dictionary with formatted weather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20040"/>
            <a:ext cx="55835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Code Example: Displaying Current Weather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5883235" y="844391"/>
            <a:ext cx="8350329" cy="7065169"/>
          </a:xfrm>
          <a:prstGeom prst="roundRect">
            <a:avLst>
              <a:gd name="adj" fmla="val 241"/>
            </a:avLst>
          </a:prstGeom>
          <a:solidFill>
            <a:srgbClr val="4D1F00"/>
          </a:solidFill>
          <a:ln/>
        </p:spPr>
      </p:sp>
      <p:sp>
        <p:nvSpPr>
          <p:cNvPr id="5" name="Shape 2"/>
          <p:cNvSpPr/>
          <p:nvPr/>
        </p:nvSpPr>
        <p:spPr>
          <a:xfrm>
            <a:off x="5877639" y="844391"/>
            <a:ext cx="8361521" cy="7065169"/>
          </a:xfrm>
          <a:prstGeom prst="roundRect">
            <a:avLst>
              <a:gd name="adj" fmla="val 241"/>
            </a:avLst>
          </a:prstGeom>
          <a:solidFill>
            <a:srgbClr val="4D1F00"/>
          </a:solidFill>
          <a:ln/>
        </p:spPr>
      </p:sp>
      <p:sp>
        <p:nvSpPr>
          <p:cNvPr id="6" name="Text 3"/>
          <p:cNvSpPr/>
          <p:nvPr/>
        </p:nvSpPr>
        <p:spPr>
          <a:xfrm>
            <a:off x="5990987" y="929402"/>
            <a:ext cx="8134826" cy="689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data_get():
    city = city_name.get()  
    if city:
        try:
            url = f"https://api.openweathermap.org/data/2.5/weather?q={city}&amp;appid=7d890a62d9d759226b0ec88c803d273d"
            response = requests.get(url)
            data = response.json()
            if data["cod"] == 200:
                w_label1.config(text=data["weather"][0]["main"])
                wb_label1.config(text=data["weather"][0]["description"])
                temp_label1.config(text=str(int(data["main"]["temp"] - 273.15)))  
                per_label1.config(text=data["main"]["pressure"])
            else:
                w_label1.config(text="City not found")
                wb_label1.config(text="")
                temp_label1.config(text="")
                per_label1.config(text="")
        except requests.exceptions.RequestException as e:
            print(f"Error fetching data: {e}")
            w_label1.config(text="Error")
            wb_label1.config(text="")
            temp_label1.config(text="")
            per_label1.config(text="")
    else:
        w_label1.config(text="Please select a city")
        wb_label1.config(text="")
        temp_label1.config(text="")
        per_label1.config(text="")
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46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Enhancing User Experience: Building a Simple UI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05241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84620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 input for city name.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405241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84620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Button to fetch weather data.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405241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84620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Labels to display temperature, condition, humidity.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655" y="553283"/>
            <a:ext cx="7735491" cy="125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Improvements and Features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16993" y="2112645"/>
            <a:ext cx="22860" cy="5563791"/>
          </a:xfrm>
          <a:prstGeom prst="roundRect">
            <a:avLst>
              <a:gd name="adj" fmla="val 132043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620470" y="2553891"/>
            <a:ext cx="603647" cy="22860"/>
          </a:xfrm>
          <a:prstGeom prst="roundRect">
            <a:avLst>
              <a:gd name="adj" fmla="val 132043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190655" y="2338983"/>
            <a:ext cx="452676" cy="45267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266081" y="2376666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23190" y="2313861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Multi-day Forecast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23190" y="2749034"/>
            <a:ext cx="650295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 weather data for multiple days ahead.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20470" y="3914656"/>
            <a:ext cx="603647" cy="22860"/>
          </a:xfrm>
          <a:prstGeom prst="roundRect">
            <a:avLst>
              <a:gd name="adj" fmla="val 132043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190655" y="3699748"/>
            <a:ext cx="452676" cy="45267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266081" y="3737431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23190" y="3674626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Location Detection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23190" y="4109799"/>
            <a:ext cx="650295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Automatically determine the user's location.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20470" y="5275421"/>
            <a:ext cx="603647" cy="22860"/>
          </a:xfrm>
          <a:prstGeom prst="roundRect">
            <a:avLst>
              <a:gd name="adj" fmla="val 132043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190655" y="5060513"/>
            <a:ext cx="452676" cy="45267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266081" y="5098197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23190" y="5035391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Weather Alerts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23190" y="5470565"/>
            <a:ext cx="6502956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Notify users about severe weather conditions.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20470" y="6636187"/>
            <a:ext cx="603647" cy="22860"/>
          </a:xfrm>
          <a:prstGeom prst="roundRect">
            <a:avLst>
              <a:gd name="adj" fmla="val 132043"/>
            </a:avLst>
          </a:prstGeom>
          <a:solidFill>
            <a:srgbClr val="61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6190655" y="6421279"/>
            <a:ext cx="452676" cy="45267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2" name="Text 19"/>
          <p:cNvSpPr/>
          <p:nvPr/>
        </p:nvSpPr>
        <p:spPr>
          <a:xfrm>
            <a:off x="6266081" y="6458962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423190" y="6396157"/>
            <a:ext cx="25153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UI Enhancements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23190" y="6831330"/>
            <a:ext cx="650295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icons, charts, and more visual elements to improve the user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6933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We've explored a simple weather forecast app, demonstrating the power of Python and weather APIs. Now, you can build upon this foundation and create your own personalized weather application.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2025-03-11T07:01:46Z</dcterms:created>
  <dcterms:modified xsi:type="dcterms:W3CDTF">2025-03-11T07:01:46Z</dcterms:modified>
</cp:coreProperties>
</file>